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64" r:id="rId8"/>
    <p:sldId id="265" r:id="rId9"/>
    <p:sldId id="260" r:id="rId10"/>
    <p:sldId id="261" r:id="rId11"/>
    <p:sldId id="266" r:id="rId12"/>
    <p:sldId id="268"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smtClean="0"/>
              <a:t>Spustelėję redag. ruoš. pavad.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2A54C80-263E-416B-A8E0-580EDEADCBDC}"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t.lt.allconstructions.com/portal/categories/258/1/0/1/article/16999/tinkuoto-fasado-atnaujinimas" TargetMode="External"/><Relationship Id="rId7" Type="http://schemas.openxmlformats.org/officeDocument/2006/relationships/hyperlink" Target="https://www.youtube.com/watch?v=O85lf-cO6Yk" TargetMode="External"/><Relationship Id="rId2" Type="http://schemas.openxmlformats.org/officeDocument/2006/relationships/hyperlink" Target="https://www.manonamai.lt/lt/sildymas/g-48027-eksperto-patarimai-apie-tinkavima-kuriuos-butina-perskaityti" TargetMode="External"/><Relationship Id="rId1" Type="http://schemas.openxmlformats.org/officeDocument/2006/relationships/slideLayout" Target="../slideLayouts/slideLayout2.xml"/><Relationship Id="rId6" Type="http://schemas.openxmlformats.org/officeDocument/2006/relationships/hyperlink" Target="http://www.tinkorius.lt/Technologijos/tinkavimo_skiediniu_technol.html" TargetMode="External"/><Relationship Id="rId5" Type="http://schemas.openxmlformats.org/officeDocument/2006/relationships/hyperlink" Target="https://www.ekspertai.lt/tinkas_glaistas/patarimai/fasado_tinkavimas_dekoratyviniu_tinku" TargetMode="External"/><Relationship Id="rId4" Type="http://schemas.openxmlformats.org/officeDocument/2006/relationships/hyperlink" Target="http://www.statybunaujienos.lt/naujiena/Koki-dekoratyvini-tinka-rinktis-apsiltintu-fasadu-apdailai/735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inkorius.lt/Technologijos/tinkavimo_skiediniu_technol.html#gruntavimas" TargetMode="External"/><Relationship Id="rId2" Type="http://schemas.openxmlformats.org/officeDocument/2006/relationships/hyperlink" Target="http://www.tinkorius.lt/Technologijos/tinkavimo_skiediniu_technol.html#pagrindo_paruosimas" TargetMode="External"/><Relationship Id="rId1" Type="http://schemas.openxmlformats.org/officeDocument/2006/relationships/slideLayout" Target="../slideLayouts/slideLayout2.xml"/><Relationship Id="rId5" Type="http://schemas.openxmlformats.org/officeDocument/2006/relationships/hyperlink" Target="http://www.tinkorius.lt/Technologijos/tinkavimo_skiediniu_technol.html#tinkavimas" TargetMode="External"/><Relationship Id="rId4" Type="http://schemas.openxmlformats.org/officeDocument/2006/relationships/hyperlink" Target="http://www.tinkorius.lt/Technologijos/tinkavimo_skiediniu_technol.html#armavima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657192" y="150125"/>
            <a:ext cx="7766936" cy="2388359"/>
          </a:xfrm>
        </p:spPr>
        <p:txBody>
          <a:bodyPr/>
          <a:lstStyle/>
          <a:p>
            <a:pPr algn="ctr"/>
            <a:r>
              <a:rPr lang="lt-LT" sz="3600" dirty="0" smtClean="0"/>
              <a:t>NUOTOLINĖ INTEGRUOTA PAMOKA</a:t>
            </a:r>
            <a:endParaRPr lang="lt-LT" sz="3600" dirty="0"/>
          </a:p>
        </p:txBody>
      </p:sp>
      <p:sp>
        <p:nvSpPr>
          <p:cNvPr id="3" name="Antrinis pavadinimas 2"/>
          <p:cNvSpPr>
            <a:spLocks noGrp="1"/>
          </p:cNvSpPr>
          <p:nvPr>
            <p:ph type="subTitle" idx="1"/>
          </p:nvPr>
        </p:nvSpPr>
        <p:spPr>
          <a:xfrm>
            <a:off x="0" y="2674962"/>
            <a:ext cx="11607770" cy="1176234"/>
          </a:xfrm>
        </p:spPr>
        <p:txBody>
          <a:bodyPr>
            <a:normAutofit/>
          </a:bodyPr>
          <a:lstStyle/>
          <a:p>
            <a:pPr algn="ctr"/>
            <a:r>
              <a:rPr lang="lt-LT" sz="5400" dirty="0" smtClean="0"/>
              <a:t>„FASADŲ TINKAVIMAS“</a:t>
            </a:r>
            <a:endParaRPr lang="lt-LT" sz="5400" dirty="0"/>
          </a:p>
        </p:txBody>
      </p:sp>
    </p:spTree>
    <p:extLst>
      <p:ext uri="{BB962C8B-B14F-4D97-AF65-F5344CB8AC3E}">
        <p14:creationId xmlns:p14="http://schemas.microsoft.com/office/powerpoint/2010/main" val="314085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932597"/>
          </a:xfrm>
        </p:spPr>
        <p:txBody>
          <a:bodyPr/>
          <a:lstStyle/>
          <a:p>
            <a:pPr algn="ctr"/>
            <a:r>
              <a:rPr lang="lt-LT" dirty="0" smtClean="0"/>
              <a:t>Literatūra</a:t>
            </a:r>
            <a:endParaRPr lang="lt-LT" dirty="0"/>
          </a:p>
        </p:txBody>
      </p:sp>
      <p:sp>
        <p:nvSpPr>
          <p:cNvPr id="3" name="Turinio vietos rezervavimo ženklas 2"/>
          <p:cNvSpPr>
            <a:spLocks noGrp="1"/>
          </p:cNvSpPr>
          <p:nvPr>
            <p:ph idx="1"/>
          </p:nvPr>
        </p:nvSpPr>
        <p:spPr>
          <a:xfrm>
            <a:off x="677334" y="1542197"/>
            <a:ext cx="8596668" cy="4499165"/>
          </a:xfrm>
        </p:spPr>
        <p:txBody>
          <a:bodyPr/>
          <a:lstStyle/>
          <a:p>
            <a:r>
              <a:rPr lang="lt-LT" dirty="0">
                <a:hlinkClick r:id="rId2"/>
              </a:rPr>
              <a:t>https://</a:t>
            </a:r>
            <a:r>
              <a:rPr lang="lt-LT" dirty="0" smtClean="0">
                <a:hlinkClick r:id="rId2"/>
              </a:rPr>
              <a:t>www.manonamai.lt/lt/sildymas/g-48027-eksperto-patarimai-apie-tinkavima-kuriuos-butina-perskaityti</a:t>
            </a:r>
            <a:endParaRPr lang="lt-LT" dirty="0" smtClean="0"/>
          </a:p>
          <a:p>
            <a:r>
              <a:rPr lang="lt-LT" dirty="0">
                <a:hlinkClick r:id="rId3"/>
              </a:rPr>
              <a:t>https://</a:t>
            </a:r>
            <a:r>
              <a:rPr lang="lt-LT" dirty="0" smtClean="0">
                <a:hlinkClick r:id="rId3"/>
              </a:rPr>
              <a:t>lt.lt.allconstructions.com/portal/categories/258/1/0/1/article/16999/tinkuoto-fasado-atnaujinimas</a:t>
            </a:r>
            <a:endParaRPr lang="lt-LT" dirty="0" smtClean="0"/>
          </a:p>
          <a:p>
            <a:r>
              <a:rPr lang="lt-LT" dirty="0">
                <a:hlinkClick r:id="rId4"/>
              </a:rPr>
              <a:t>http://</a:t>
            </a:r>
            <a:r>
              <a:rPr lang="lt-LT" dirty="0" smtClean="0">
                <a:hlinkClick r:id="rId4"/>
              </a:rPr>
              <a:t>www.statybunaujienos.lt/naujiena/Koki-dekoratyvini-tinka-rinktis-apsiltintu-fasadu-apdailai/7355</a:t>
            </a:r>
            <a:endParaRPr lang="lt-LT" dirty="0" smtClean="0"/>
          </a:p>
          <a:p>
            <a:r>
              <a:rPr lang="lt-LT" dirty="0">
                <a:hlinkClick r:id="rId5"/>
              </a:rPr>
              <a:t>https://</a:t>
            </a:r>
            <a:r>
              <a:rPr lang="lt-LT" dirty="0" smtClean="0">
                <a:hlinkClick r:id="rId5"/>
              </a:rPr>
              <a:t>www.ekspertai.lt/tinkas_glaistas/patarimai/fasado_tinkavimas_dekoratyviniu_tinku</a:t>
            </a:r>
            <a:endParaRPr lang="lt-LT" dirty="0" smtClean="0"/>
          </a:p>
          <a:p>
            <a:r>
              <a:rPr lang="lt-LT" dirty="0">
                <a:hlinkClick r:id="rId6"/>
              </a:rPr>
              <a:t>http://</a:t>
            </a:r>
            <a:r>
              <a:rPr lang="lt-LT" dirty="0" smtClean="0">
                <a:hlinkClick r:id="rId6"/>
              </a:rPr>
              <a:t>www.tinkorius.lt/Technologijos/tinkavimo_skiediniu_technol.html</a:t>
            </a:r>
            <a:endParaRPr lang="lt-LT" dirty="0" smtClean="0"/>
          </a:p>
          <a:p>
            <a:r>
              <a:rPr lang="lt-LT" i="1" dirty="0">
                <a:hlinkClick r:id="rId7"/>
              </a:rPr>
              <a:t>https://www.youtube.com › </a:t>
            </a:r>
            <a:r>
              <a:rPr lang="lt-LT" i="1" dirty="0" err="1">
                <a:hlinkClick r:id="rId7"/>
              </a:rPr>
              <a:t>watch</a:t>
            </a:r>
            <a:endParaRPr lang="lt-LT" dirty="0">
              <a:hlinkClick r:id="rId7"/>
            </a:endParaRPr>
          </a:p>
          <a:p>
            <a:endParaRPr lang="lt-LT" dirty="0"/>
          </a:p>
        </p:txBody>
      </p:sp>
    </p:spTree>
    <p:extLst>
      <p:ext uri="{BB962C8B-B14F-4D97-AF65-F5344CB8AC3E}">
        <p14:creationId xmlns:p14="http://schemas.microsoft.com/office/powerpoint/2010/main" val="243675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3200" dirty="0" smtClean="0"/>
              <a:t>Namų darbų užduotys</a:t>
            </a:r>
            <a:endParaRPr lang="lt-LT" sz="3200" dirty="0"/>
          </a:p>
        </p:txBody>
      </p:sp>
      <p:sp>
        <p:nvSpPr>
          <p:cNvPr id="3" name="Turinio vietos rezervavimo ženklas 2"/>
          <p:cNvSpPr>
            <a:spLocks noGrp="1"/>
          </p:cNvSpPr>
          <p:nvPr>
            <p:ph idx="1"/>
          </p:nvPr>
        </p:nvSpPr>
        <p:spPr>
          <a:xfrm>
            <a:off x="677334" y="1337481"/>
            <a:ext cx="8596668" cy="4703881"/>
          </a:xfrm>
        </p:spPr>
        <p:txBody>
          <a:bodyPr>
            <a:normAutofit/>
          </a:bodyPr>
          <a:lstStyle/>
          <a:p>
            <a:r>
              <a:rPr lang="lt-LT" sz="2000" dirty="0" smtClean="0"/>
              <a:t>Atlikti testą</a:t>
            </a:r>
          </a:p>
          <a:p>
            <a:r>
              <a:rPr lang="lt-LT" sz="2000" dirty="0" smtClean="0"/>
              <a:t>Padaryti technologinę kortelę, arba atlikti nesudėtingą fasado remonto ar </a:t>
            </a:r>
            <a:r>
              <a:rPr lang="lt-LT" sz="2000" dirty="0" smtClean="0"/>
              <a:t>tinkavimo  </a:t>
            </a:r>
            <a:r>
              <a:rPr lang="lt-LT" sz="2000" dirty="0" smtClean="0"/>
              <a:t>darbą.  Nufilmuotą medžiagą </a:t>
            </a:r>
            <a:r>
              <a:rPr lang="lt-LT" sz="2000" dirty="0" smtClean="0"/>
              <a:t>atsiųsti .</a:t>
            </a:r>
            <a:endParaRPr lang="lt-LT" sz="2000" dirty="0" smtClean="0"/>
          </a:p>
          <a:p>
            <a:r>
              <a:rPr lang="lt-LT" sz="2000" dirty="0" smtClean="0"/>
              <a:t>Namų darbų užduotims atlikti skirta 1 savaitė iki gegužės 19 </a:t>
            </a:r>
            <a:r>
              <a:rPr lang="lt-LT" sz="2000" dirty="0" smtClean="0"/>
              <a:t>dienos, jei atliksite tinkavimo ar remonto darbų technologinį procesą, ar vieną iš operacijų ( paviršių paruošimo, gruntavimo, tinkavimo ar kitų..) filmuotą medžiagą atsiųskite iki birželio 1 dienos.</a:t>
            </a:r>
            <a:endParaRPr lang="lt-LT" sz="2000" dirty="0"/>
          </a:p>
        </p:txBody>
      </p:sp>
    </p:spTree>
    <p:extLst>
      <p:ext uri="{BB962C8B-B14F-4D97-AF65-F5344CB8AC3E}">
        <p14:creationId xmlns:p14="http://schemas.microsoft.com/office/powerpoint/2010/main" val="289624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58925984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2075" y="92075"/>
            <a:ext cx="3505200" cy="6248400"/>
          </a:xfrm>
          <a:prstGeom prst="rect">
            <a:avLst/>
          </a:prstGeom>
        </p:spPr>
      </p:pic>
      <p:pic>
        <p:nvPicPr>
          <p:cNvPr id="3" name="video-1589259840">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401054" y="92075"/>
            <a:ext cx="3505200" cy="6248400"/>
          </a:xfrm>
          <a:prstGeom prst="rect">
            <a:avLst/>
          </a:prstGeom>
        </p:spPr>
      </p:pic>
    </p:spTree>
    <p:extLst>
      <p:ext uri="{BB962C8B-B14F-4D97-AF65-F5344CB8AC3E}">
        <p14:creationId xmlns:p14="http://schemas.microsoft.com/office/powerpoint/2010/main" val="944674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5791200"/>
          </a:xfrm>
        </p:spPr>
        <p:txBody>
          <a:bodyPr>
            <a:normAutofit/>
          </a:bodyPr>
          <a:lstStyle/>
          <a:p>
            <a:pPr algn="ctr"/>
            <a:r>
              <a:rPr lang="lt-LT" sz="3200" dirty="0" smtClean="0"/>
              <a:t>Technologinės kortelės pavyzdys</a:t>
            </a:r>
            <a:endParaRPr lang="lt-LT" sz="3200" dirty="0"/>
          </a:p>
        </p:txBody>
      </p:sp>
      <p:graphicFrame>
        <p:nvGraphicFramePr>
          <p:cNvPr id="4" name="Turinio vietos rezervavimo ženklas 3"/>
          <p:cNvGraphicFramePr>
            <a:graphicFrameLocks noGrp="1" noChangeAspect="1"/>
          </p:cNvGraphicFramePr>
          <p:nvPr>
            <p:ph idx="1"/>
            <p:extLst>
              <p:ext uri="{D42A27DB-BD31-4B8C-83A1-F6EECF244321}">
                <p14:modId xmlns:p14="http://schemas.microsoft.com/office/powerpoint/2010/main" val="1168792852"/>
              </p:ext>
            </p:extLst>
          </p:nvPr>
        </p:nvGraphicFramePr>
        <p:xfrm>
          <a:off x="1613343" y="1173708"/>
          <a:ext cx="6724650" cy="4380932"/>
        </p:xfrm>
        <a:graphic>
          <a:graphicData uri="http://schemas.openxmlformats.org/presentationml/2006/ole">
            <mc:AlternateContent xmlns:mc="http://schemas.openxmlformats.org/markup-compatibility/2006">
              <mc:Choice xmlns:v="urn:schemas-microsoft-com:vml" Requires="v">
                <p:oleObj spid="_x0000_s1026" name="Dokumentas" r:id="rId3" imgW="6135427" imgH="3541199" progId="Word.Document.12">
                  <p:embed/>
                </p:oleObj>
              </mc:Choice>
              <mc:Fallback>
                <p:oleObj name="Dokumentas" r:id="rId3" imgW="6135427" imgH="3541199" progId="Word.Document.12">
                  <p:embed/>
                  <p:pic>
                    <p:nvPicPr>
                      <p:cNvPr id="0" name=""/>
                      <p:cNvPicPr/>
                      <p:nvPr/>
                    </p:nvPicPr>
                    <p:blipFill>
                      <a:blip r:embed="rId4"/>
                      <a:stretch>
                        <a:fillRect/>
                      </a:stretch>
                    </p:blipFill>
                    <p:spPr>
                      <a:xfrm>
                        <a:off x="1613343" y="1173708"/>
                        <a:ext cx="6724650" cy="4380932"/>
                      </a:xfrm>
                      <a:prstGeom prst="rect">
                        <a:avLst/>
                      </a:prstGeom>
                    </p:spPr>
                  </p:pic>
                </p:oleObj>
              </mc:Fallback>
            </mc:AlternateContent>
          </a:graphicData>
        </a:graphic>
      </p:graphicFrame>
    </p:spTree>
    <p:extLst>
      <p:ext uri="{BB962C8B-B14F-4D97-AF65-F5344CB8AC3E}">
        <p14:creationId xmlns:p14="http://schemas.microsoft.com/office/powerpoint/2010/main" val="217257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t>Refleksija</a:t>
            </a:r>
            <a:endParaRPr lang="lt-LT" dirty="0"/>
          </a:p>
        </p:txBody>
      </p:sp>
      <p:sp>
        <p:nvSpPr>
          <p:cNvPr id="3" name="Turinio vietos rezervavimo ženklas 2"/>
          <p:cNvSpPr>
            <a:spLocks noGrp="1"/>
          </p:cNvSpPr>
          <p:nvPr>
            <p:ph idx="1"/>
          </p:nvPr>
        </p:nvSpPr>
        <p:spPr/>
        <p:txBody>
          <a:bodyPr/>
          <a:lstStyle/>
          <a:p>
            <a:r>
              <a:rPr lang="lt-LT" dirty="0" smtClean="0"/>
              <a:t>Pamokos tikslai ir uždaviniai man buvo ..........</a:t>
            </a:r>
          </a:p>
          <a:p>
            <a:r>
              <a:rPr lang="lt-LT" dirty="0" smtClean="0"/>
              <a:t>Mane pradžiugino.........</a:t>
            </a:r>
          </a:p>
          <a:p>
            <a:r>
              <a:rPr lang="lt-LT" dirty="0" smtClean="0"/>
              <a:t>Mane nuliūdino...........</a:t>
            </a:r>
          </a:p>
          <a:p>
            <a:r>
              <a:rPr lang="lt-LT" dirty="0" smtClean="0"/>
              <a:t>Ši pamoka man buvo naudinga tuo, kad ............................</a:t>
            </a:r>
          </a:p>
          <a:p>
            <a:r>
              <a:rPr lang="lt-LT" dirty="0" smtClean="0"/>
              <a:t>Ši pamoka man buvo nenaudingas, nes................................</a:t>
            </a:r>
          </a:p>
          <a:p>
            <a:r>
              <a:rPr lang="lt-LT" dirty="0" smtClean="0"/>
              <a:t>Mokytojų aiškinimas buvo ......................</a:t>
            </a:r>
          </a:p>
          <a:p>
            <a:r>
              <a:rPr lang="lt-LT" dirty="0" smtClean="0"/>
              <a:t>Mane aplankė šios emocijos........................</a:t>
            </a:r>
          </a:p>
          <a:p>
            <a:r>
              <a:rPr lang="lt-LT" dirty="0" smtClean="0"/>
              <a:t>Aš norėčiau ateityje ...............................</a:t>
            </a:r>
          </a:p>
          <a:p>
            <a:r>
              <a:rPr lang="lt-LT" dirty="0"/>
              <a:t> </a:t>
            </a:r>
            <a:r>
              <a:rPr lang="lt-LT" dirty="0" smtClean="0"/>
              <a:t>                                               Vardas pavardė , Mokykla</a:t>
            </a:r>
          </a:p>
          <a:p>
            <a:endParaRPr lang="lt-LT" dirty="0"/>
          </a:p>
        </p:txBody>
      </p:sp>
    </p:spTree>
    <p:extLst>
      <p:ext uri="{BB962C8B-B14F-4D97-AF65-F5344CB8AC3E}">
        <p14:creationId xmlns:p14="http://schemas.microsoft.com/office/powerpoint/2010/main" val="159428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t>DALYVIAI</a:t>
            </a:r>
            <a:endParaRPr lang="lt-LT" dirty="0"/>
          </a:p>
        </p:txBody>
      </p:sp>
      <p:sp>
        <p:nvSpPr>
          <p:cNvPr id="3" name="Turinio vietos rezervavimo ženklas 2"/>
          <p:cNvSpPr>
            <a:spLocks noGrp="1"/>
          </p:cNvSpPr>
          <p:nvPr>
            <p:ph sz="half" idx="1"/>
          </p:nvPr>
        </p:nvSpPr>
        <p:spPr/>
        <p:txBody>
          <a:bodyPr>
            <a:normAutofit/>
          </a:bodyPr>
          <a:lstStyle/>
          <a:p>
            <a:r>
              <a:rPr lang="lt-LT" sz="2400" dirty="0"/>
              <a:t>Ukmergės technologijų ir verslo mokykla </a:t>
            </a:r>
            <a:r>
              <a:rPr lang="lt-LT" sz="2400" dirty="0" smtClean="0"/>
              <a:t>AS1-19grupė </a:t>
            </a:r>
          </a:p>
          <a:p>
            <a:r>
              <a:rPr lang="lt-LT" sz="2400" dirty="0" smtClean="0"/>
              <a:t>Mokytojas </a:t>
            </a:r>
            <a:r>
              <a:rPr lang="lt-LT" sz="2400" dirty="0" err="1" smtClean="0"/>
              <a:t>Dovilijus</a:t>
            </a:r>
            <a:r>
              <a:rPr lang="lt-LT" sz="2400" dirty="0" smtClean="0"/>
              <a:t> Serapinas</a:t>
            </a:r>
          </a:p>
        </p:txBody>
      </p:sp>
      <p:sp>
        <p:nvSpPr>
          <p:cNvPr id="4" name="Turinio vietos rezervavimo ženklas 3"/>
          <p:cNvSpPr>
            <a:spLocks noGrp="1"/>
          </p:cNvSpPr>
          <p:nvPr>
            <p:ph sz="half" idx="2"/>
          </p:nvPr>
        </p:nvSpPr>
        <p:spPr/>
        <p:txBody>
          <a:bodyPr>
            <a:normAutofit/>
          </a:bodyPr>
          <a:lstStyle/>
          <a:p>
            <a:r>
              <a:rPr lang="lt-LT" sz="2400" dirty="0" smtClean="0"/>
              <a:t>Biržų technologijų ir verslo mokymo centras 102grupė I pogrupis</a:t>
            </a:r>
          </a:p>
          <a:p>
            <a:r>
              <a:rPr lang="lt-LT" sz="2400" dirty="0" smtClean="0"/>
              <a:t>Mokytoja Jolanta </a:t>
            </a:r>
            <a:r>
              <a:rPr lang="lt-LT" sz="2400" dirty="0" err="1" smtClean="0"/>
              <a:t>Širmelienė</a:t>
            </a:r>
            <a:endParaRPr lang="lt-LT" sz="2400" dirty="0"/>
          </a:p>
        </p:txBody>
      </p:sp>
    </p:spTree>
    <p:extLst>
      <p:ext uri="{BB962C8B-B14F-4D97-AF65-F5344CB8AC3E}">
        <p14:creationId xmlns:p14="http://schemas.microsoft.com/office/powerpoint/2010/main" val="300264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599"/>
            <a:ext cx="8596668" cy="1560395"/>
          </a:xfrm>
        </p:spPr>
        <p:txBody>
          <a:bodyPr>
            <a:normAutofit/>
          </a:bodyPr>
          <a:lstStyle/>
          <a:p>
            <a:r>
              <a:rPr lang="lt-LT" sz="2800" dirty="0" smtClean="0"/>
              <a:t>Tikslas: Susipažinti su fasado tinkavimu ir pagal galimybės atlikti nesudėtingus fasado tinkavimo ar remonto  technologinius procesus.</a:t>
            </a:r>
            <a:endParaRPr lang="lt-LT" sz="2800" dirty="0"/>
          </a:p>
        </p:txBody>
      </p:sp>
      <p:sp>
        <p:nvSpPr>
          <p:cNvPr id="3" name="Turinio vietos rezervavimo ženklas 2"/>
          <p:cNvSpPr>
            <a:spLocks noGrp="1"/>
          </p:cNvSpPr>
          <p:nvPr>
            <p:ph idx="1"/>
          </p:nvPr>
        </p:nvSpPr>
        <p:spPr>
          <a:xfrm>
            <a:off x="677334" y="2169995"/>
            <a:ext cx="8596668" cy="3871368"/>
          </a:xfrm>
        </p:spPr>
        <p:txBody>
          <a:bodyPr>
            <a:normAutofit/>
          </a:bodyPr>
          <a:lstStyle/>
          <a:p>
            <a:r>
              <a:rPr lang="lt-LT" sz="2400" dirty="0" smtClean="0"/>
              <a:t>Uždaviniai: Išklausius </a:t>
            </a:r>
            <a:r>
              <a:rPr lang="lt-LT" sz="2400" dirty="0"/>
              <a:t>mokytojų </a:t>
            </a:r>
            <a:r>
              <a:rPr lang="lt-LT" sz="2400" dirty="0" smtClean="0"/>
              <a:t>informacijos, </a:t>
            </a:r>
            <a:r>
              <a:rPr lang="lt-LT" sz="2400" dirty="0"/>
              <a:t>peržiūrėjus pateiktų filmukų </a:t>
            </a:r>
            <a:r>
              <a:rPr lang="lt-LT" sz="2400" dirty="0" smtClean="0"/>
              <a:t>nuorodas, išsiaiškinti </a:t>
            </a:r>
            <a:r>
              <a:rPr lang="lt-LT" sz="2400" dirty="0"/>
              <a:t>fasadų tinkavimo seką ir technologinius procesus, kokią naudą arba žalą daro aplinkai </a:t>
            </a:r>
            <a:r>
              <a:rPr lang="lt-LT" sz="2400" dirty="0" smtClean="0"/>
              <a:t>tinkas.</a:t>
            </a:r>
            <a:endParaRPr lang="lt-LT" sz="2400" dirty="0"/>
          </a:p>
        </p:txBody>
      </p:sp>
    </p:spTree>
    <p:extLst>
      <p:ext uri="{BB962C8B-B14F-4D97-AF65-F5344CB8AC3E}">
        <p14:creationId xmlns:p14="http://schemas.microsoft.com/office/powerpoint/2010/main" val="139713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lt-LT" dirty="0" smtClean="0"/>
              <a:t>Fasadų tinkavimas </a:t>
            </a:r>
            <a:r>
              <a:rPr lang="lt-LT" dirty="0" smtClean="0"/>
              <a:t>kalkių- cemento skiediniu</a:t>
            </a:r>
            <a:r>
              <a:rPr lang="lt-LT" dirty="0" smtClean="0"/>
              <a:t/>
            </a:r>
            <a:br>
              <a:rPr lang="lt-LT" dirty="0" smtClean="0"/>
            </a:br>
            <a:endParaRPr lang="lt-LT" dirty="0"/>
          </a:p>
        </p:txBody>
      </p:sp>
      <p:sp>
        <p:nvSpPr>
          <p:cNvPr id="3" name="Turinio vietos rezervavimo ženklas 2"/>
          <p:cNvSpPr>
            <a:spLocks noGrp="1"/>
          </p:cNvSpPr>
          <p:nvPr>
            <p:ph idx="1"/>
          </p:nvPr>
        </p:nvSpPr>
        <p:spPr/>
        <p:txBody>
          <a:bodyPr>
            <a:normAutofit/>
          </a:bodyPr>
          <a:lstStyle/>
          <a:p>
            <a:r>
              <a:rPr lang="lt-LT" sz="2400" dirty="0">
                <a:hlinkClick r:id="rId2"/>
              </a:rPr>
              <a:t>Pagrindo </a:t>
            </a:r>
            <a:r>
              <a:rPr lang="lt-LT" sz="2400" dirty="0" smtClean="0">
                <a:hlinkClick r:id="rId2"/>
              </a:rPr>
              <a:t>paruošimas</a:t>
            </a:r>
            <a:endParaRPr lang="lt-LT" sz="2400" dirty="0"/>
          </a:p>
          <a:p>
            <a:r>
              <a:rPr lang="lt-LT" sz="2400" dirty="0" smtClean="0">
                <a:hlinkClick r:id="rId3"/>
              </a:rPr>
              <a:t>Gruntavimas</a:t>
            </a:r>
            <a:endParaRPr lang="lt-LT" sz="2400" dirty="0"/>
          </a:p>
          <a:p>
            <a:r>
              <a:rPr lang="lt-LT" sz="2400" dirty="0" smtClean="0">
                <a:hlinkClick r:id="rId4"/>
              </a:rPr>
              <a:t>Armavimas</a:t>
            </a:r>
            <a:endParaRPr lang="lt-LT" sz="2400" dirty="0"/>
          </a:p>
          <a:p>
            <a:r>
              <a:rPr lang="lt-LT" sz="2400" dirty="0" smtClean="0">
                <a:hlinkClick r:id="rId5"/>
              </a:rPr>
              <a:t>Tinkavimas</a:t>
            </a:r>
            <a:endParaRPr lang="lt-LT" sz="2400" dirty="0"/>
          </a:p>
          <a:p>
            <a:endParaRPr lang="lt-LT" sz="2400" dirty="0"/>
          </a:p>
        </p:txBody>
      </p:sp>
    </p:spTree>
    <p:extLst>
      <p:ext uri="{BB962C8B-B14F-4D97-AF65-F5344CB8AC3E}">
        <p14:creationId xmlns:p14="http://schemas.microsoft.com/office/powerpoint/2010/main" val="85854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645994"/>
          </a:xfrm>
        </p:spPr>
        <p:txBody>
          <a:bodyPr>
            <a:normAutofit/>
          </a:bodyPr>
          <a:lstStyle/>
          <a:p>
            <a:pPr algn="ctr"/>
            <a:r>
              <a:rPr lang="lt-LT" sz="2800" dirty="0" smtClean="0"/>
              <a:t>Pagrindo paruošimas</a:t>
            </a:r>
            <a:endParaRPr lang="lt-LT" sz="2800" dirty="0"/>
          </a:p>
        </p:txBody>
      </p:sp>
      <p:sp>
        <p:nvSpPr>
          <p:cNvPr id="3" name="Turinio vietos rezervavimo ženklas 2"/>
          <p:cNvSpPr>
            <a:spLocks noGrp="1"/>
          </p:cNvSpPr>
          <p:nvPr>
            <p:ph idx="1"/>
          </p:nvPr>
        </p:nvSpPr>
        <p:spPr>
          <a:xfrm>
            <a:off x="677334" y="1255595"/>
            <a:ext cx="8596668" cy="4785768"/>
          </a:xfrm>
        </p:spPr>
        <p:txBody>
          <a:bodyPr/>
          <a:lstStyle/>
          <a:p>
            <a:r>
              <a:rPr lang="lt-LT" dirty="0"/>
              <a:t>Prieš pradedant pagrindo paruošimo darbus būtina įsitikinti, ar visur išvedžioti elektros laidai; </a:t>
            </a:r>
            <a:r>
              <a:rPr lang="lt-LT" dirty="0" smtClean="0"/>
              <a:t>išgręžtos </a:t>
            </a:r>
            <a:r>
              <a:rPr lang="lt-LT" dirty="0"/>
              <a:t>skylės mūre elektros bei ryšių dėžutėms; ar visur išvedžioti vandentiekio, kanalizacijos, vėdinimo bei šildymo </a:t>
            </a:r>
            <a:r>
              <a:rPr lang="lt-LT" dirty="0" smtClean="0"/>
              <a:t>įvadai; </a:t>
            </a:r>
            <a:r>
              <a:rPr lang="lt-LT" dirty="0"/>
              <a:t>užsandarinti langai ir </a:t>
            </a:r>
            <a:r>
              <a:rPr lang="lt-LT" dirty="0" smtClean="0"/>
              <a:t>durys.</a:t>
            </a:r>
          </a:p>
          <a:p>
            <a:r>
              <a:rPr lang="lt-LT" dirty="0" smtClean="0"/>
              <a:t>Tinkuojamas </a:t>
            </a:r>
            <a:r>
              <a:rPr lang="lt-LT" dirty="0"/>
              <a:t>paviršius privalo būti lygus, tvirtas, pakankamai stabilus, tolygiai įgeriantis drėgmę, šiurkštus, sausas, nuo jo nuvalytos dulkės, nešvarumai, apnašos, neužšalęs. Netvirti paviršiai nudaužomi iki tvirto pagrindo. Silpnesni (turintys cemento mažiau nei sekantys sluoksniai) paviršiai, mažinantys kalkių cemento tinko sukibimą su pagrindu, nuvalomi, pašalinamos dulkės ir riebalai.</a:t>
            </a:r>
          </a:p>
          <a:p>
            <a:r>
              <a:rPr lang="lt-LT" dirty="0" smtClean="0"/>
              <a:t>Pagrindo </a:t>
            </a:r>
            <a:r>
              <a:rPr lang="lt-LT" dirty="0"/>
              <a:t>paruošimo darbai atliekami grandikliais, tinkuotojų plaktukais, vieliniais šepečiais, kirtikliais.</a:t>
            </a:r>
          </a:p>
          <a:p>
            <a:endParaRPr lang="lt-LT" dirty="0"/>
          </a:p>
        </p:txBody>
      </p:sp>
    </p:spTree>
    <p:extLst>
      <p:ext uri="{BB962C8B-B14F-4D97-AF65-F5344CB8AC3E}">
        <p14:creationId xmlns:p14="http://schemas.microsoft.com/office/powerpoint/2010/main" val="206759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536812"/>
          </a:xfrm>
        </p:spPr>
        <p:txBody>
          <a:bodyPr>
            <a:normAutofit fontScale="90000"/>
          </a:bodyPr>
          <a:lstStyle/>
          <a:p>
            <a:pPr algn="ctr"/>
            <a:r>
              <a:rPr lang="lt-LT" sz="3200" dirty="0" smtClean="0"/>
              <a:t>Gruntavimas</a:t>
            </a:r>
            <a:endParaRPr lang="lt-LT" sz="3200" dirty="0"/>
          </a:p>
        </p:txBody>
      </p:sp>
      <p:sp>
        <p:nvSpPr>
          <p:cNvPr id="3" name="Turinio vietos rezervavimo ženklas 2"/>
          <p:cNvSpPr>
            <a:spLocks noGrp="1"/>
          </p:cNvSpPr>
          <p:nvPr>
            <p:ph idx="1"/>
          </p:nvPr>
        </p:nvSpPr>
        <p:spPr>
          <a:xfrm>
            <a:off x="677334" y="1869743"/>
            <a:ext cx="8596668" cy="4171620"/>
          </a:xfrm>
        </p:spPr>
        <p:txBody>
          <a:bodyPr/>
          <a:lstStyle/>
          <a:p>
            <a:r>
              <a:rPr lang="lt-LT" dirty="0"/>
              <a:t>Prieš pradedant darbus, plėvele apklijuojami </a:t>
            </a:r>
            <a:r>
              <a:rPr lang="lt-LT" dirty="0" smtClean="0"/>
              <a:t>langai </a:t>
            </a:r>
            <a:r>
              <a:rPr lang="lt-LT" dirty="0"/>
              <a:t>ir kiti paviršiai, kurie gali būti aptaškyti gruntu ar tinku.</a:t>
            </a:r>
          </a:p>
          <a:p>
            <a:r>
              <a:rPr lang="lt-LT" dirty="0"/>
              <a:t>Apdulkėjęs paviršius yra gruntuojamas giluminiu gruntu arba gerai sudrėkinamas vandeniu.</a:t>
            </a:r>
          </a:p>
          <a:p>
            <a:r>
              <a:rPr lang="lt-LT" dirty="0"/>
              <a:t>Naują silikatinių ar molinių plytų, keramzitbetonio ar dujų silikato blokelių mūrą užtenka gerai sudrėkinti vandeniu.</a:t>
            </a:r>
          </a:p>
          <a:p>
            <a:endParaRPr lang="lt-LT" dirty="0"/>
          </a:p>
        </p:txBody>
      </p:sp>
    </p:spTree>
    <p:extLst>
      <p:ext uri="{BB962C8B-B14F-4D97-AF65-F5344CB8AC3E}">
        <p14:creationId xmlns:p14="http://schemas.microsoft.com/office/powerpoint/2010/main" val="112813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768824"/>
          </a:xfrm>
        </p:spPr>
        <p:txBody>
          <a:bodyPr>
            <a:normAutofit/>
          </a:bodyPr>
          <a:lstStyle/>
          <a:p>
            <a:pPr algn="ctr"/>
            <a:r>
              <a:rPr lang="lt-LT" sz="3200" dirty="0" smtClean="0"/>
              <a:t>Armavimas</a:t>
            </a:r>
            <a:endParaRPr lang="lt-LT" sz="3200" dirty="0"/>
          </a:p>
        </p:txBody>
      </p:sp>
      <p:sp>
        <p:nvSpPr>
          <p:cNvPr id="3" name="Turinio vietos rezervavimo ženklas 2"/>
          <p:cNvSpPr>
            <a:spLocks noGrp="1"/>
          </p:cNvSpPr>
          <p:nvPr>
            <p:ph idx="1"/>
          </p:nvPr>
        </p:nvSpPr>
        <p:spPr>
          <a:xfrm>
            <a:off x="677334" y="1692323"/>
            <a:ext cx="8596668" cy="4349040"/>
          </a:xfrm>
        </p:spPr>
        <p:txBody>
          <a:bodyPr/>
          <a:lstStyle/>
          <a:p>
            <a:r>
              <a:rPr lang="lt-LT" dirty="0"/>
              <a:t>Tinko sluoksnį reikia armuoti, kai tinkuojamas skirtingai besideformuojantis paviršius arba vietos, kur numatomas storas tinko sluoksnis.</a:t>
            </a:r>
          </a:p>
          <a:p>
            <a:r>
              <a:rPr lang="lt-LT" dirty="0"/>
              <a:t>Armavimui naudojamas metalinis tinklelis (gardelės dydis 10x10mm) arba cinkuotos vielos tinklelis.</a:t>
            </a:r>
          </a:p>
          <a:p>
            <a:r>
              <a:rPr lang="lt-LT" dirty="0"/>
              <a:t>Armuoto tinko storis turi būti ne mažesnis kaip 15mm.</a:t>
            </a:r>
          </a:p>
        </p:txBody>
      </p:sp>
    </p:spTree>
    <p:extLst>
      <p:ext uri="{BB962C8B-B14F-4D97-AF65-F5344CB8AC3E}">
        <p14:creationId xmlns:p14="http://schemas.microsoft.com/office/powerpoint/2010/main" val="289560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150126"/>
            <a:ext cx="8596668" cy="573206"/>
          </a:xfrm>
        </p:spPr>
        <p:txBody>
          <a:bodyPr>
            <a:normAutofit fontScale="90000"/>
          </a:bodyPr>
          <a:lstStyle/>
          <a:p>
            <a:pPr algn="ctr"/>
            <a:r>
              <a:rPr lang="lt-LT" sz="3200" dirty="0" smtClean="0"/>
              <a:t>Tinkavimas</a:t>
            </a:r>
            <a:endParaRPr lang="lt-LT" sz="3200" dirty="0"/>
          </a:p>
        </p:txBody>
      </p:sp>
      <p:sp>
        <p:nvSpPr>
          <p:cNvPr id="3" name="Turinio vietos rezervavimo ženklas 2"/>
          <p:cNvSpPr>
            <a:spLocks noGrp="1"/>
          </p:cNvSpPr>
          <p:nvPr>
            <p:ph idx="1"/>
          </p:nvPr>
        </p:nvSpPr>
        <p:spPr>
          <a:xfrm>
            <a:off x="677334" y="723332"/>
            <a:ext cx="8596668" cy="5677468"/>
          </a:xfrm>
        </p:spPr>
        <p:txBody>
          <a:bodyPr>
            <a:normAutofit lnSpcReduction="10000"/>
          </a:bodyPr>
          <a:lstStyle/>
          <a:p>
            <a:r>
              <a:rPr lang="lt-LT" dirty="0"/>
              <a:t>Rekomenduojama temperatūra atliekant tinkavimo darbus +5-20 °C.</a:t>
            </a:r>
          </a:p>
          <a:p>
            <a:r>
              <a:rPr lang="lt-LT" i="1" dirty="0"/>
              <a:t>Paruošiamojo tinko sluoksnio </a:t>
            </a:r>
            <a:endParaRPr lang="lt-LT" dirty="0"/>
          </a:p>
          <a:p>
            <a:r>
              <a:rPr lang="lt-LT" i="1" dirty="0"/>
              <a:t>Išlyginamojo tinko sluoksnio </a:t>
            </a:r>
            <a:r>
              <a:rPr lang="lt-LT" i="1" dirty="0" smtClean="0"/>
              <a:t>. </a:t>
            </a:r>
            <a:r>
              <a:rPr lang="lt-LT" dirty="0"/>
              <a:t>Pilnai sustingus paruošiamajam sluoksniui, </a:t>
            </a:r>
            <a:r>
              <a:rPr lang="lt-LT" dirty="0" smtClean="0"/>
              <a:t>dedamas </a:t>
            </a:r>
            <a:r>
              <a:rPr lang="lt-LT" dirty="0"/>
              <a:t>išlyginamasis tinko sluoksnis. Dedamas vienas arba keli išlyginamieji sluoksniai, kol gaunamas lygus paviršius, atitinkantis leistinus nuokrypius. Vieno išlyginamojo sluoksnio storis gali būti </a:t>
            </a:r>
            <a:r>
              <a:rPr lang="lt-LT" dirty="0" smtClean="0"/>
              <a:t>5-7mm</a:t>
            </a:r>
            <a:r>
              <a:rPr lang="lt-LT" dirty="0"/>
              <a:t>. Kiekvienas sluoksnis yra išlyginamas, o sekantis išlyginamasis sluoksnis (jeigu toks reikalingas) </a:t>
            </a:r>
            <a:r>
              <a:rPr lang="lt-LT" dirty="0" smtClean="0"/>
              <a:t>dedamas </a:t>
            </a:r>
            <a:r>
              <a:rPr lang="lt-LT" dirty="0"/>
              <a:t>tik pilnai sustingus ankstesniam sluoksniui</a:t>
            </a:r>
            <a:r>
              <a:rPr lang="lt-LT" dirty="0" smtClean="0"/>
              <a:t>.</a:t>
            </a:r>
          </a:p>
          <a:p>
            <a:r>
              <a:rPr lang="lt-LT" i="1" dirty="0"/>
              <a:t>Sluoksnių išlyginimas</a:t>
            </a:r>
            <a:r>
              <a:rPr lang="lt-LT" dirty="0"/>
              <a:t>. S</a:t>
            </a:r>
            <a:r>
              <a:rPr lang="lt-LT" dirty="0" smtClean="0"/>
              <a:t>kiedinio </a:t>
            </a:r>
            <a:r>
              <a:rPr lang="lt-LT" dirty="0"/>
              <a:t>sluoksnis tolygiai išlyginamas naudojantis h profiline liniuote, </a:t>
            </a:r>
            <a:r>
              <a:rPr lang="lt-LT" dirty="0" err="1"/>
              <a:t>polistirolinėmis</a:t>
            </a:r>
            <a:r>
              <a:rPr lang="lt-LT" dirty="0"/>
              <a:t> brauktėmis ir nerūdijančio plieno </a:t>
            </a:r>
            <a:r>
              <a:rPr lang="lt-LT" dirty="0" smtClean="0"/>
              <a:t>mentele. Jeigu </a:t>
            </a:r>
            <a:r>
              <a:rPr lang="lt-LT" dirty="0"/>
              <a:t>buvo tinkuota pagal žyminius, nulyginus sieną, žyminiai išimami ir jų buvimo vietos užtaisomos skiediniu. </a:t>
            </a:r>
            <a:r>
              <a:rPr lang="lt-LT" dirty="0" smtClean="0"/>
              <a:t>Po </a:t>
            </a:r>
            <a:r>
              <a:rPr lang="lt-LT" dirty="0"/>
              <a:t>to visas paviršius dar sykį pralyginamas.</a:t>
            </a:r>
          </a:p>
          <a:p>
            <a:r>
              <a:rPr lang="lt-LT" dirty="0"/>
              <a:t>D</a:t>
            </a:r>
            <a:r>
              <a:rPr lang="lt-LT" dirty="0" smtClean="0"/>
              <a:t>engiamojo </a:t>
            </a:r>
            <a:r>
              <a:rPr lang="lt-LT" dirty="0"/>
              <a:t>sluoksnio </a:t>
            </a:r>
            <a:r>
              <a:rPr lang="lt-LT" dirty="0" smtClean="0"/>
              <a:t>uždėjimas. </a:t>
            </a:r>
            <a:r>
              <a:rPr lang="lt-LT" dirty="0"/>
              <a:t>Dengiamajam sluoksniui skiedinys daromas skystesnis; skiediniui naudojamas labai smulkus smėlis. Dengiamasis sluoksnis yra nulyginamas. Dengiamojo sluoksnio storis apie 2mm</a:t>
            </a:r>
            <a:r>
              <a:rPr lang="lt-LT" dirty="0" smtClean="0"/>
              <a:t>.</a:t>
            </a:r>
          </a:p>
          <a:p>
            <a:r>
              <a:rPr lang="lt-LT" i="1" dirty="0"/>
              <a:t>Užtrynimas.</a:t>
            </a:r>
            <a:r>
              <a:rPr lang="lt-LT" dirty="0"/>
              <a:t> Tam naudojama </a:t>
            </a:r>
            <a:r>
              <a:rPr lang="lt-LT" dirty="0" err="1"/>
              <a:t>polistirolinė</a:t>
            </a:r>
            <a:r>
              <a:rPr lang="lt-LT" dirty="0"/>
              <a:t> trintuvė. Trinamas paviršius visą laiką tolygiai drėkinamas. Gerai užtrintas paviršius yra gerai sutankintas ir, pabraukus ranka, net ir kalkinio skiedinio tinkas nebyra.</a:t>
            </a:r>
          </a:p>
          <a:p>
            <a:endParaRPr lang="lt-LT" dirty="0"/>
          </a:p>
        </p:txBody>
      </p:sp>
    </p:spTree>
    <p:extLst>
      <p:ext uri="{BB962C8B-B14F-4D97-AF65-F5344CB8AC3E}">
        <p14:creationId xmlns:p14="http://schemas.microsoft.com/office/powerpoint/2010/main" val="145202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t>Fasadų </a:t>
            </a:r>
            <a:r>
              <a:rPr lang="lt-LT" dirty="0"/>
              <a:t>t</a:t>
            </a:r>
            <a:r>
              <a:rPr lang="lt-LT" dirty="0" smtClean="0"/>
              <a:t>inkavimas dekoratyviniu tinku</a:t>
            </a:r>
            <a:endParaRPr lang="lt-LT" dirty="0"/>
          </a:p>
        </p:txBody>
      </p:sp>
      <p:sp>
        <p:nvSpPr>
          <p:cNvPr id="3" name="Turinio vietos rezervavimo ženklas 2"/>
          <p:cNvSpPr>
            <a:spLocks noGrp="1"/>
          </p:cNvSpPr>
          <p:nvPr>
            <p:ph idx="1"/>
          </p:nvPr>
        </p:nvSpPr>
        <p:spPr/>
        <p:txBody>
          <a:bodyPr/>
          <a:lstStyle/>
          <a:p>
            <a:r>
              <a:rPr lang="lt-LT" dirty="0" smtClean="0"/>
              <a:t>Šią informaciją pateiks Mokytojas </a:t>
            </a:r>
            <a:r>
              <a:rPr lang="lt-LT" dirty="0" err="1" smtClean="0"/>
              <a:t>Dovilijus</a:t>
            </a:r>
            <a:endParaRPr lang="lt-LT" dirty="0"/>
          </a:p>
        </p:txBody>
      </p:sp>
    </p:spTree>
    <p:extLst>
      <p:ext uri="{BB962C8B-B14F-4D97-AF65-F5344CB8AC3E}">
        <p14:creationId xmlns:p14="http://schemas.microsoft.com/office/powerpoint/2010/main" val="3361706467"/>
      </p:ext>
    </p:extLst>
  </p:cSld>
  <p:clrMapOvr>
    <a:masterClrMapping/>
  </p:clrMapOvr>
</p:sld>
</file>

<file path=ppt/theme/theme1.xml><?xml version="1.0" encoding="utf-8"?>
<a:theme xmlns:a="http://schemas.openxmlformats.org/drawingml/2006/main" name="Briauno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102</TotalTime>
  <Words>618</Words>
  <Application>Microsoft Office PowerPoint</Application>
  <PresentationFormat>Plačiaekranė</PresentationFormat>
  <Paragraphs>57</Paragraphs>
  <Slides>14</Slides>
  <Notes>0</Notes>
  <HiddenSlides>0</HiddenSlides>
  <MMClips>2</MMClips>
  <ScaleCrop>false</ScaleCrop>
  <HeadingPairs>
    <vt:vector size="8" baseType="variant">
      <vt:variant>
        <vt:lpstr>Naudojami šriftai</vt:lpstr>
      </vt:variant>
      <vt:variant>
        <vt:i4>3</vt:i4>
      </vt:variant>
      <vt:variant>
        <vt:lpstr>Tema</vt:lpstr>
      </vt:variant>
      <vt:variant>
        <vt:i4>1</vt:i4>
      </vt:variant>
      <vt:variant>
        <vt:lpstr>Įdėtosios OLE paslaugos</vt:lpstr>
      </vt:variant>
      <vt:variant>
        <vt:i4>1</vt:i4>
      </vt:variant>
      <vt:variant>
        <vt:lpstr>Skaidrių pavadinimai</vt:lpstr>
      </vt:variant>
      <vt:variant>
        <vt:i4>14</vt:i4>
      </vt:variant>
    </vt:vector>
  </HeadingPairs>
  <TitlesOfParts>
    <vt:vector size="19" baseType="lpstr">
      <vt:lpstr>Arial</vt:lpstr>
      <vt:lpstr>Trebuchet MS</vt:lpstr>
      <vt:lpstr>Wingdings 3</vt:lpstr>
      <vt:lpstr>Briaunota</vt:lpstr>
      <vt:lpstr>„Microsoft Word“ dokumentas</vt:lpstr>
      <vt:lpstr>NUOTOLINĖ INTEGRUOTA PAMOKA</vt:lpstr>
      <vt:lpstr>DALYVIAI</vt:lpstr>
      <vt:lpstr>Tikslas: Susipažinti su fasado tinkavimu ir pagal galimybės atlikti nesudėtingus fasado tinkavimo ar remonto  technologinius procesus.</vt:lpstr>
      <vt:lpstr>Fasadų tinkavimas kalkių- cemento skiediniu </vt:lpstr>
      <vt:lpstr>Pagrindo paruošimas</vt:lpstr>
      <vt:lpstr>Gruntavimas</vt:lpstr>
      <vt:lpstr>Armavimas</vt:lpstr>
      <vt:lpstr>Tinkavimas</vt:lpstr>
      <vt:lpstr>Fasadų tinkavimas dekoratyviniu tinku</vt:lpstr>
      <vt:lpstr>Literatūra</vt:lpstr>
      <vt:lpstr>Namų darbų užduotys</vt:lpstr>
      <vt:lpstr>„PowerPoint“ pateiktis</vt:lpstr>
      <vt:lpstr>Technologinės kortelės pavyzdys</vt:lpstr>
      <vt:lpstr>Refleksija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NUOTOLINĖ INTEGRUOTA PAMOKA</dc:title>
  <dc:creator>Jolanta</dc:creator>
  <cp:lastModifiedBy>Jolanta</cp:lastModifiedBy>
  <cp:revision>11</cp:revision>
  <dcterms:created xsi:type="dcterms:W3CDTF">2020-05-11T09:13:14Z</dcterms:created>
  <dcterms:modified xsi:type="dcterms:W3CDTF">2020-05-12T05:45:46Z</dcterms:modified>
</cp:coreProperties>
</file>